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0693400" cy="5765800"/>
  <p:notesSz cx="10693400" cy="5765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1787398"/>
            <a:ext cx="9089390" cy="12108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3228848"/>
            <a:ext cx="7485380" cy="1441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326134"/>
            <a:ext cx="4651629" cy="3805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326134"/>
            <a:ext cx="4651629" cy="3805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689335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906011" y="1854708"/>
            <a:ext cx="2932176" cy="1990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0"/>
            <a:ext cx="10688955" cy="5761355"/>
          </a:xfrm>
          <a:custGeom>
            <a:avLst/>
            <a:gdLst/>
            <a:ahLst/>
            <a:cxnLst/>
            <a:rect l="l" t="t" r="r" b="b"/>
            <a:pathLst>
              <a:path w="10688955" h="5761355">
                <a:moveTo>
                  <a:pt x="0" y="5761101"/>
                </a:moveTo>
                <a:lnTo>
                  <a:pt x="10688701" y="5761101"/>
                </a:lnTo>
                <a:lnTo>
                  <a:pt x="10688701" y="0"/>
                </a:lnTo>
                <a:lnTo>
                  <a:pt x="0" y="0"/>
                </a:lnTo>
                <a:lnTo>
                  <a:pt x="0" y="5761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4973" y="1946224"/>
            <a:ext cx="1203452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326134"/>
            <a:ext cx="9624060" cy="3805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5362194"/>
            <a:ext cx="3421888" cy="288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5362194"/>
            <a:ext cx="2459482" cy="288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5362194"/>
            <a:ext cx="2459482" cy="288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jp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198.png"/><Relationship Id="rId17" Type="http://schemas.openxmlformats.org/officeDocument/2006/relationships/image" Target="../media/image199.png"/><Relationship Id="rId18" Type="http://schemas.openxmlformats.org/officeDocument/2006/relationships/image" Target="../media/image200.png"/><Relationship Id="rId19" Type="http://schemas.openxmlformats.org/officeDocument/2006/relationships/image" Target="../media/image201.png"/><Relationship Id="rId20" Type="http://schemas.openxmlformats.org/officeDocument/2006/relationships/image" Target="../media/image202.png"/><Relationship Id="rId21" Type="http://schemas.openxmlformats.org/officeDocument/2006/relationships/image" Target="../media/image203.png"/><Relationship Id="rId22" Type="http://schemas.openxmlformats.org/officeDocument/2006/relationships/image" Target="../media/image204.png"/><Relationship Id="rId23" Type="http://schemas.openxmlformats.org/officeDocument/2006/relationships/image" Target="../media/image205.png"/><Relationship Id="rId24" Type="http://schemas.openxmlformats.org/officeDocument/2006/relationships/image" Target="../media/image206.png"/><Relationship Id="rId25" Type="http://schemas.openxmlformats.org/officeDocument/2006/relationships/image" Target="../media/image207.png"/><Relationship Id="rId26" Type="http://schemas.openxmlformats.org/officeDocument/2006/relationships/image" Target="../media/image208.png"/><Relationship Id="rId27" Type="http://schemas.openxmlformats.org/officeDocument/2006/relationships/image" Target="../media/image209.png"/><Relationship Id="rId28" Type="http://schemas.openxmlformats.org/officeDocument/2006/relationships/image" Target="../media/image210.png"/><Relationship Id="rId29" Type="http://schemas.openxmlformats.org/officeDocument/2006/relationships/image" Target="../media/image211.png"/><Relationship Id="rId30" Type="http://schemas.openxmlformats.org/officeDocument/2006/relationships/image" Target="../media/image212.png"/><Relationship Id="rId31" Type="http://schemas.openxmlformats.org/officeDocument/2006/relationships/image" Target="../media/image213.png"/><Relationship Id="rId32" Type="http://schemas.openxmlformats.org/officeDocument/2006/relationships/image" Target="../media/image214.png"/><Relationship Id="rId33" Type="http://schemas.openxmlformats.org/officeDocument/2006/relationships/image" Target="../media/image215.png"/><Relationship Id="rId34" Type="http://schemas.openxmlformats.org/officeDocument/2006/relationships/image" Target="../media/image216.png"/><Relationship Id="rId35" Type="http://schemas.openxmlformats.org/officeDocument/2006/relationships/image" Target="../media/image217.png"/><Relationship Id="rId36" Type="http://schemas.openxmlformats.org/officeDocument/2006/relationships/image" Target="../media/image218.png"/><Relationship Id="rId37" Type="http://schemas.openxmlformats.org/officeDocument/2006/relationships/image" Target="../media/image219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Relationship Id="rId19" Type="http://schemas.openxmlformats.org/officeDocument/2006/relationships/image" Target="../media/image237.png"/><Relationship Id="rId20" Type="http://schemas.openxmlformats.org/officeDocument/2006/relationships/image" Target="../media/image238.png"/><Relationship Id="rId21" Type="http://schemas.openxmlformats.org/officeDocument/2006/relationships/image" Target="../media/image239.png"/><Relationship Id="rId22" Type="http://schemas.openxmlformats.org/officeDocument/2006/relationships/image" Target="../media/image240.png"/><Relationship Id="rId23" Type="http://schemas.openxmlformats.org/officeDocument/2006/relationships/image" Target="../media/image241.png"/><Relationship Id="rId24" Type="http://schemas.openxmlformats.org/officeDocument/2006/relationships/image" Target="../media/image242.png"/><Relationship Id="rId25" Type="http://schemas.openxmlformats.org/officeDocument/2006/relationships/image" Target="../media/image24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Relationship Id="rId24" Type="http://schemas.openxmlformats.org/officeDocument/2006/relationships/image" Target="../media/image273.png"/><Relationship Id="rId25" Type="http://schemas.openxmlformats.org/officeDocument/2006/relationships/image" Target="../media/image274.png"/><Relationship Id="rId26" Type="http://schemas.openxmlformats.org/officeDocument/2006/relationships/image" Target="../media/image275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png"/><Relationship Id="rId33" Type="http://schemas.openxmlformats.org/officeDocument/2006/relationships/image" Target="../media/image39.png"/><Relationship Id="rId34" Type="http://schemas.openxmlformats.org/officeDocument/2006/relationships/image" Target="../media/image40.png"/><Relationship Id="rId35" Type="http://schemas.openxmlformats.org/officeDocument/2006/relationships/image" Target="../media/image41.png"/><Relationship Id="rId36" Type="http://schemas.openxmlformats.org/officeDocument/2006/relationships/image" Target="../media/image42.png"/><Relationship Id="rId37" Type="http://schemas.openxmlformats.org/officeDocument/2006/relationships/image" Target="../media/image43.png"/><Relationship Id="rId38" Type="http://schemas.openxmlformats.org/officeDocument/2006/relationships/image" Target="../media/image44.png"/><Relationship Id="rId39" Type="http://schemas.openxmlformats.org/officeDocument/2006/relationships/image" Target="../media/image45.png"/><Relationship Id="rId40" Type="http://schemas.openxmlformats.org/officeDocument/2006/relationships/image" Target="../media/image46.png"/><Relationship Id="rId41" Type="http://schemas.openxmlformats.org/officeDocument/2006/relationships/image" Target="../media/image47.png"/><Relationship Id="rId42" Type="http://schemas.openxmlformats.org/officeDocument/2006/relationships/image" Target="../media/image48.png"/><Relationship Id="rId43" Type="http://schemas.openxmlformats.org/officeDocument/2006/relationships/image" Target="../media/image49.png"/><Relationship Id="rId44" Type="http://schemas.openxmlformats.org/officeDocument/2006/relationships/image" Target="../media/image50.png"/><Relationship Id="rId45" Type="http://schemas.openxmlformats.org/officeDocument/2006/relationships/image" Target="../media/image51.png"/><Relationship Id="rId46" Type="http://schemas.openxmlformats.org/officeDocument/2006/relationships/image" Target="../media/image52.png"/><Relationship Id="rId47" Type="http://schemas.openxmlformats.org/officeDocument/2006/relationships/image" Target="../media/image53.png"/><Relationship Id="rId48" Type="http://schemas.openxmlformats.org/officeDocument/2006/relationships/image" Target="../media/image54.png"/><Relationship Id="rId49" Type="http://schemas.openxmlformats.org/officeDocument/2006/relationships/image" Target="../media/image55.png"/><Relationship Id="rId50" Type="http://schemas.openxmlformats.org/officeDocument/2006/relationships/image" Target="../media/image56.png"/><Relationship Id="rId51" Type="http://schemas.openxmlformats.org/officeDocument/2006/relationships/image" Target="../media/image57.png"/><Relationship Id="rId52" Type="http://schemas.openxmlformats.org/officeDocument/2006/relationships/image" Target="../media/image58.png"/><Relationship Id="rId53" Type="http://schemas.openxmlformats.org/officeDocument/2006/relationships/image" Target="../media/image59.png"/><Relationship Id="rId54" Type="http://schemas.openxmlformats.org/officeDocument/2006/relationships/image" Target="../media/image60.png"/><Relationship Id="rId55" Type="http://schemas.openxmlformats.org/officeDocument/2006/relationships/image" Target="../media/image61.png"/><Relationship Id="rId56" Type="http://schemas.openxmlformats.org/officeDocument/2006/relationships/image" Target="../media/image62.png"/><Relationship Id="rId57" Type="http://schemas.openxmlformats.org/officeDocument/2006/relationships/image" Target="../media/image63.png"/><Relationship Id="rId58" Type="http://schemas.openxmlformats.org/officeDocument/2006/relationships/image" Target="../media/image64.png"/><Relationship Id="rId59" Type="http://schemas.openxmlformats.org/officeDocument/2006/relationships/image" Target="../media/image65.png"/><Relationship Id="rId60" Type="http://schemas.openxmlformats.org/officeDocument/2006/relationships/image" Target="../media/image66.png"/><Relationship Id="rId61" Type="http://schemas.openxmlformats.org/officeDocument/2006/relationships/image" Target="../media/image67.png"/><Relationship Id="rId62" Type="http://schemas.openxmlformats.org/officeDocument/2006/relationships/image" Target="../media/image68.png"/><Relationship Id="rId63" Type="http://schemas.openxmlformats.org/officeDocument/2006/relationships/image" Target="../media/image6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Relationship Id="rId13" Type="http://schemas.openxmlformats.org/officeDocument/2006/relationships/image" Target="../media/image294.png"/><Relationship Id="rId14" Type="http://schemas.openxmlformats.org/officeDocument/2006/relationships/image" Target="../media/image295.png"/><Relationship Id="rId15" Type="http://schemas.openxmlformats.org/officeDocument/2006/relationships/image" Target="../media/image296.png"/><Relationship Id="rId16" Type="http://schemas.openxmlformats.org/officeDocument/2006/relationships/image" Target="../media/image297.png"/><Relationship Id="rId17" Type="http://schemas.openxmlformats.org/officeDocument/2006/relationships/image" Target="../media/image298.png"/><Relationship Id="rId18" Type="http://schemas.openxmlformats.org/officeDocument/2006/relationships/image" Target="../media/image299.png"/><Relationship Id="rId19" Type="http://schemas.openxmlformats.org/officeDocument/2006/relationships/image" Target="../media/image300.png"/><Relationship Id="rId20" Type="http://schemas.openxmlformats.org/officeDocument/2006/relationships/image" Target="../media/image301.png"/><Relationship Id="rId21" Type="http://schemas.openxmlformats.org/officeDocument/2006/relationships/image" Target="../media/image302.png"/><Relationship Id="rId22" Type="http://schemas.openxmlformats.org/officeDocument/2006/relationships/image" Target="../media/image303.png"/><Relationship Id="rId23" Type="http://schemas.openxmlformats.org/officeDocument/2006/relationships/image" Target="../media/image304.png"/><Relationship Id="rId24" Type="http://schemas.openxmlformats.org/officeDocument/2006/relationships/image" Target="../media/image305.png"/><Relationship Id="rId25" Type="http://schemas.openxmlformats.org/officeDocument/2006/relationships/image" Target="../media/image306.png"/><Relationship Id="rId26" Type="http://schemas.openxmlformats.org/officeDocument/2006/relationships/image" Target="../media/image307.png"/><Relationship Id="rId27" Type="http://schemas.openxmlformats.org/officeDocument/2006/relationships/image" Target="../media/image308.png"/><Relationship Id="rId28" Type="http://schemas.openxmlformats.org/officeDocument/2006/relationships/image" Target="../media/image309.png"/><Relationship Id="rId29" Type="http://schemas.openxmlformats.org/officeDocument/2006/relationships/image" Target="../media/image310.png"/><Relationship Id="rId30" Type="http://schemas.openxmlformats.org/officeDocument/2006/relationships/image" Target="../media/image311.png"/><Relationship Id="rId31" Type="http://schemas.openxmlformats.org/officeDocument/2006/relationships/image" Target="../media/image312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8.png"/><Relationship Id="rId3" Type="http://schemas.openxmlformats.org/officeDocument/2006/relationships/image" Target="../media/image319.jp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22" Type="http://schemas.openxmlformats.org/officeDocument/2006/relationships/image" Target="../media/image350.png"/><Relationship Id="rId23" Type="http://schemas.openxmlformats.org/officeDocument/2006/relationships/image" Target="../media/image351.png"/><Relationship Id="rId24" Type="http://schemas.openxmlformats.org/officeDocument/2006/relationships/image" Target="../media/image352.png"/><Relationship Id="rId25" Type="http://schemas.openxmlformats.org/officeDocument/2006/relationships/image" Target="../media/image353.png"/><Relationship Id="rId26" Type="http://schemas.openxmlformats.org/officeDocument/2006/relationships/image" Target="../media/image354.png"/><Relationship Id="rId27" Type="http://schemas.openxmlformats.org/officeDocument/2006/relationships/image" Target="../media/image355.png"/><Relationship Id="rId28" Type="http://schemas.openxmlformats.org/officeDocument/2006/relationships/image" Target="../media/image356.png"/><Relationship Id="rId29" Type="http://schemas.openxmlformats.org/officeDocument/2006/relationships/image" Target="../media/image357.png"/><Relationship Id="rId30" Type="http://schemas.openxmlformats.org/officeDocument/2006/relationships/image" Target="../media/image358.png"/><Relationship Id="rId31" Type="http://schemas.openxmlformats.org/officeDocument/2006/relationships/image" Target="../media/image359.png"/><Relationship Id="rId32" Type="http://schemas.openxmlformats.org/officeDocument/2006/relationships/image" Target="../media/image360.png"/><Relationship Id="rId33" Type="http://schemas.openxmlformats.org/officeDocument/2006/relationships/image" Target="../media/image36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388.png"/><Relationship Id="rId8" Type="http://schemas.openxmlformats.org/officeDocument/2006/relationships/image" Target="../media/image389.png"/><Relationship Id="rId9" Type="http://schemas.openxmlformats.org/officeDocument/2006/relationships/image" Target="../media/image390.png"/><Relationship Id="rId10" Type="http://schemas.openxmlformats.org/officeDocument/2006/relationships/image" Target="../media/image391.png"/><Relationship Id="rId11" Type="http://schemas.openxmlformats.org/officeDocument/2006/relationships/image" Target="../media/image392.png"/><Relationship Id="rId12" Type="http://schemas.openxmlformats.org/officeDocument/2006/relationships/image" Target="../media/image393.png"/><Relationship Id="rId13" Type="http://schemas.openxmlformats.org/officeDocument/2006/relationships/image" Target="../media/image394.png"/><Relationship Id="rId14" Type="http://schemas.openxmlformats.org/officeDocument/2006/relationships/image" Target="../media/image395.png"/><Relationship Id="rId15" Type="http://schemas.openxmlformats.org/officeDocument/2006/relationships/image" Target="../media/image396.png"/><Relationship Id="rId16" Type="http://schemas.openxmlformats.org/officeDocument/2006/relationships/image" Target="../media/image397.png"/><Relationship Id="rId17" Type="http://schemas.openxmlformats.org/officeDocument/2006/relationships/image" Target="../media/image398.png"/><Relationship Id="rId18" Type="http://schemas.openxmlformats.org/officeDocument/2006/relationships/image" Target="../media/image399.png"/><Relationship Id="rId19" Type="http://schemas.openxmlformats.org/officeDocument/2006/relationships/image" Target="../media/image400.png"/><Relationship Id="rId20" Type="http://schemas.openxmlformats.org/officeDocument/2006/relationships/image" Target="../media/image401.png"/><Relationship Id="rId21" Type="http://schemas.openxmlformats.org/officeDocument/2006/relationships/image" Target="../media/image402.png"/><Relationship Id="rId22" Type="http://schemas.openxmlformats.org/officeDocument/2006/relationships/image" Target="../media/image403.png"/><Relationship Id="rId23" Type="http://schemas.openxmlformats.org/officeDocument/2006/relationships/image" Target="../media/image404.png"/><Relationship Id="rId24" Type="http://schemas.openxmlformats.org/officeDocument/2006/relationships/image" Target="../media/image405.png"/><Relationship Id="rId25" Type="http://schemas.openxmlformats.org/officeDocument/2006/relationships/image" Target="../media/image406.png"/><Relationship Id="rId26" Type="http://schemas.openxmlformats.org/officeDocument/2006/relationships/image" Target="../media/image40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jp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Relationship Id="rId4" Type="http://schemas.openxmlformats.org/officeDocument/2006/relationships/image" Target="../media/image430.png"/><Relationship Id="rId5" Type="http://schemas.openxmlformats.org/officeDocument/2006/relationships/image" Target="../media/image431.png"/><Relationship Id="rId6" Type="http://schemas.openxmlformats.org/officeDocument/2006/relationships/image" Target="../media/image432.png"/><Relationship Id="rId7" Type="http://schemas.openxmlformats.org/officeDocument/2006/relationships/image" Target="../media/image433.png"/><Relationship Id="rId8" Type="http://schemas.openxmlformats.org/officeDocument/2006/relationships/image" Target="../media/image434.png"/><Relationship Id="rId9" Type="http://schemas.openxmlformats.org/officeDocument/2006/relationships/image" Target="../media/image435.png"/><Relationship Id="rId10" Type="http://schemas.openxmlformats.org/officeDocument/2006/relationships/image" Target="../media/image436.png"/><Relationship Id="rId11" Type="http://schemas.openxmlformats.org/officeDocument/2006/relationships/image" Target="../media/image437.png"/><Relationship Id="rId12" Type="http://schemas.openxmlformats.org/officeDocument/2006/relationships/image" Target="../media/image438.png"/><Relationship Id="rId13" Type="http://schemas.openxmlformats.org/officeDocument/2006/relationships/image" Target="../media/image439.png"/><Relationship Id="rId14" Type="http://schemas.openxmlformats.org/officeDocument/2006/relationships/image" Target="../media/image440.png"/><Relationship Id="rId15" Type="http://schemas.openxmlformats.org/officeDocument/2006/relationships/image" Target="../media/image441.png"/><Relationship Id="rId16" Type="http://schemas.openxmlformats.org/officeDocument/2006/relationships/image" Target="../media/image442.png"/><Relationship Id="rId17" Type="http://schemas.openxmlformats.org/officeDocument/2006/relationships/image" Target="../media/image443.png"/><Relationship Id="rId18" Type="http://schemas.openxmlformats.org/officeDocument/2006/relationships/image" Target="../media/image444.png"/><Relationship Id="rId19" Type="http://schemas.openxmlformats.org/officeDocument/2006/relationships/image" Target="../media/image445.png"/><Relationship Id="rId20" Type="http://schemas.openxmlformats.org/officeDocument/2006/relationships/image" Target="../media/image446.png"/><Relationship Id="rId21" Type="http://schemas.openxmlformats.org/officeDocument/2006/relationships/image" Target="../media/image447.png"/><Relationship Id="rId22" Type="http://schemas.openxmlformats.org/officeDocument/2006/relationships/image" Target="../media/image448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9.jpg"/><Relationship Id="rId3" Type="http://schemas.openxmlformats.org/officeDocument/2006/relationships/image" Target="../media/image450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Relationship Id="rId7" Type="http://schemas.openxmlformats.org/officeDocument/2006/relationships/image" Target="../media/image454.png"/><Relationship Id="rId8" Type="http://schemas.openxmlformats.org/officeDocument/2006/relationships/image" Target="../media/image455.png"/><Relationship Id="rId9" Type="http://schemas.openxmlformats.org/officeDocument/2006/relationships/image" Target="../media/image456.png"/><Relationship Id="rId10" Type="http://schemas.openxmlformats.org/officeDocument/2006/relationships/image" Target="../media/image457.png"/><Relationship Id="rId11" Type="http://schemas.openxmlformats.org/officeDocument/2006/relationships/image" Target="../media/image458.png"/><Relationship Id="rId12" Type="http://schemas.openxmlformats.org/officeDocument/2006/relationships/image" Target="../media/image459.png"/><Relationship Id="rId13" Type="http://schemas.openxmlformats.org/officeDocument/2006/relationships/image" Target="../media/image460.png"/><Relationship Id="rId14" Type="http://schemas.openxmlformats.org/officeDocument/2006/relationships/image" Target="../media/image46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4.pn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Relationship Id="rId13" Type="http://schemas.openxmlformats.org/officeDocument/2006/relationships/image" Target="../media/image475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Relationship Id="rId16" Type="http://schemas.openxmlformats.org/officeDocument/2006/relationships/image" Target="../media/image478.png"/><Relationship Id="rId17" Type="http://schemas.openxmlformats.org/officeDocument/2006/relationships/image" Target="../media/image479.png"/><Relationship Id="rId18" Type="http://schemas.openxmlformats.org/officeDocument/2006/relationships/image" Target="../media/image480.png"/><Relationship Id="rId19" Type="http://schemas.openxmlformats.org/officeDocument/2006/relationships/image" Target="../media/image481.png"/><Relationship Id="rId20" Type="http://schemas.openxmlformats.org/officeDocument/2006/relationships/image" Target="../media/image482.png"/><Relationship Id="rId21" Type="http://schemas.openxmlformats.org/officeDocument/2006/relationships/image" Target="../media/image483.png"/><Relationship Id="rId22" Type="http://schemas.openxmlformats.org/officeDocument/2006/relationships/image" Target="../media/image484.png"/><Relationship Id="rId23" Type="http://schemas.openxmlformats.org/officeDocument/2006/relationships/image" Target="../media/image485.png"/><Relationship Id="rId24" Type="http://schemas.openxmlformats.org/officeDocument/2006/relationships/image" Target="../media/image486.png"/><Relationship Id="rId25" Type="http://schemas.openxmlformats.org/officeDocument/2006/relationships/image" Target="../media/image487.png"/><Relationship Id="rId26" Type="http://schemas.openxmlformats.org/officeDocument/2006/relationships/image" Target="../media/image488.png"/><Relationship Id="rId27" Type="http://schemas.openxmlformats.org/officeDocument/2006/relationships/image" Target="../media/image489.png"/><Relationship Id="rId28" Type="http://schemas.openxmlformats.org/officeDocument/2006/relationships/image" Target="../media/image490.png"/><Relationship Id="rId29" Type="http://schemas.openxmlformats.org/officeDocument/2006/relationships/image" Target="../media/image491.png"/><Relationship Id="rId30" Type="http://schemas.openxmlformats.org/officeDocument/2006/relationships/image" Target="../media/image492.png"/><Relationship Id="rId31" Type="http://schemas.openxmlformats.org/officeDocument/2006/relationships/image" Target="../media/image493.png"/><Relationship Id="rId32" Type="http://schemas.openxmlformats.org/officeDocument/2006/relationships/image" Target="../media/image494.png"/><Relationship Id="rId33" Type="http://schemas.openxmlformats.org/officeDocument/2006/relationships/image" Target="../media/image495.png"/><Relationship Id="rId34" Type="http://schemas.openxmlformats.org/officeDocument/2006/relationships/image" Target="../media/image496.png"/><Relationship Id="rId35" Type="http://schemas.openxmlformats.org/officeDocument/2006/relationships/image" Target="../media/image497.png"/><Relationship Id="rId36" Type="http://schemas.openxmlformats.org/officeDocument/2006/relationships/image" Target="../media/image498.png"/><Relationship Id="rId37" Type="http://schemas.openxmlformats.org/officeDocument/2006/relationships/image" Target="../media/image499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0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Relationship Id="rId7" Type="http://schemas.openxmlformats.org/officeDocument/2006/relationships/image" Target="../media/image506.png"/><Relationship Id="rId8" Type="http://schemas.openxmlformats.org/officeDocument/2006/relationships/image" Target="../media/image507.png"/><Relationship Id="rId9" Type="http://schemas.openxmlformats.org/officeDocument/2006/relationships/image" Target="../media/image508.png"/><Relationship Id="rId10" Type="http://schemas.openxmlformats.org/officeDocument/2006/relationships/image" Target="../media/image509.png"/><Relationship Id="rId11" Type="http://schemas.openxmlformats.org/officeDocument/2006/relationships/image" Target="../media/image510.png"/><Relationship Id="rId12" Type="http://schemas.openxmlformats.org/officeDocument/2006/relationships/image" Target="../media/image511.png"/><Relationship Id="rId13" Type="http://schemas.openxmlformats.org/officeDocument/2006/relationships/image" Target="../media/image512.png"/><Relationship Id="rId14" Type="http://schemas.openxmlformats.org/officeDocument/2006/relationships/image" Target="../media/image513.png"/><Relationship Id="rId15" Type="http://schemas.openxmlformats.org/officeDocument/2006/relationships/image" Target="../media/image51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0.png"/><Relationship Id="rId3" Type="http://schemas.openxmlformats.org/officeDocument/2006/relationships/image" Target="../media/image53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12747" y="462076"/>
            <a:ext cx="6955790" cy="769620"/>
          </a:xfrm>
          <a:custGeom>
            <a:avLst/>
            <a:gdLst/>
            <a:ahLst/>
            <a:cxnLst/>
            <a:rect l="l" t="t" r="r" b="b"/>
            <a:pathLst>
              <a:path w="6955790" h="769619">
                <a:moveTo>
                  <a:pt x="0" y="769442"/>
                </a:moveTo>
                <a:lnTo>
                  <a:pt x="6955790" y="769442"/>
                </a:lnTo>
                <a:lnTo>
                  <a:pt x="6955790" y="0"/>
                </a:lnTo>
                <a:lnTo>
                  <a:pt x="0" y="0"/>
                </a:lnTo>
                <a:lnTo>
                  <a:pt x="0" y="769442"/>
                </a:lnTo>
                <a:close/>
              </a:path>
            </a:pathLst>
          </a:custGeom>
          <a:solidFill>
            <a:srgbClr val="000000">
              <a:alpha val="3686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04314" y="540131"/>
            <a:ext cx="7270623" cy="63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3089" y="2376551"/>
            <a:ext cx="6393942" cy="400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7620" y="1922729"/>
            <a:ext cx="7106158" cy="573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92858" y="2837383"/>
            <a:ext cx="7613650" cy="573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9763" y="2169922"/>
            <a:ext cx="5583046" cy="573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84" y="1533144"/>
            <a:ext cx="1018032" cy="28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03858" y="1533144"/>
            <a:ext cx="395478" cy="288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7510" y="1533144"/>
            <a:ext cx="3305683" cy="288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0384" y="1990293"/>
            <a:ext cx="4324096" cy="288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384" y="2447798"/>
            <a:ext cx="3561841" cy="288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47795" y="2447798"/>
            <a:ext cx="824788" cy="288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384" y="2904998"/>
            <a:ext cx="763524" cy="288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9400" y="2904998"/>
            <a:ext cx="1186103" cy="288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87194" y="2904998"/>
            <a:ext cx="2794888" cy="2880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384" y="3362579"/>
            <a:ext cx="2036064" cy="288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21889" y="3362579"/>
            <a:ext cx="542544" cy="288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29179" y="3362579"/>
            <a:ext cx="2036064" cy="288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384" y="3819779"/>
            <a:ext cx="1272539" cy="2880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58366" y="3819779"/>
            <a:ext cx="542544" cy="288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65273" y="3819779"/>
            <a:ext cx="2799969" cy="2880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384" y="4276953"/>
            <a:ext cx="2545461" cy="2883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20842" y="1371219"/>
            <a:ext cx="4853432" cy="32983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9763" y="2169922"/>
            <a:ext cx="5583046" cy="573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5347" y="1533144"/>
            <a:ext cx="2545461" cy="28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16223" y="1533144"/>
            <a:ext cx="662431" cy="288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13047" y="1533144"/>
            <a:ext cx="1523746" cy="288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5347" y="1990293"/>
            <a:ext cx="509016" cy="288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79905" y="1990293"/>
            <a:ext cx="509016" cy="2883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4413" y="1990293"/>
            <a:ext cx="794765" cy="2883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15895" y="1990293"/>
            <a:ext cx="1436751" cy="288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32632" y="1990293"/>
            <a:ext cx="509015" cy="2883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87140" y="1990293"/>
            <a:ext cx="1527428" cy="2883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5347" y="2447798"/>
            <a:ext cx="4324096" cy="288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5347" y="2904998"/>
            <a:ext cx="4324096" cy="288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5347" y="3362579"/>
            <a:ext cx="4572127" cy="288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5347" y="3819779"/>
            <a:ext cx="4324096" cy="2880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5347" y="4276953"/>
            <a:ext cx="3562096" cy="2883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06567" y="1483741"/>
            <a:ext cx="4451476" cy="2972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3063" y="2169922"/>
            <a:ext cx="6090920" cy="573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0198" y="1013383"/>
            <a:ext cx="5310885" cy="3631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0975" y="1402664"/>
            <a:ext cx="3429635" cy="257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0975" y="1814449"/>
            <a:ext cx="3429635" cy="25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0975" y="2225929"/>
            <a:ext cx="3429635" cy="257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0975" y="2637790"/>
            <a:ext cx="1143381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5629" y="2637790"/>
            <a:ext cx="558165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2161" y="2637790"/>
            <a:ext cx="2057781" cy="257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0975" y="3049270"/>
            <a:ext cx="3429635" cy="257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0975" y="3460953"/>
            <a:ext cx="3429635" cy="2578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0975" y="3872484"/>
            <a:ext cx="3658235" cy="257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0975" y="4283964"/>
            <a:ext cx="1371981" cy="2575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94229" y="4283964"/>
            <a:ext cx="609600" cy="2575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81910" y="4283964"/>
            <a:ext cx="914806" cy="2575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8041" y="2169922"/>
            <a:ext cx="3553206" cy="573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6059" y="981456"/>
            <a:ext cx="4113275" cy="774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0290" y="1792173"/>
            <a:ext cx="6881875" cy="516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5113" y="1356995"/>
            <a:ext cx="3429381" cy="25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65113" y="1768475"/>
            <a:ext cx="3429381" cy="25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65113" y="2180209"/>
            <a:ext cx="3429381" cy="257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65113" y="2591689"/>
            <a:ext cx="3429381" cy="257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65113" y="3003550"/>
            <a:ext cx="3429381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65113" y="3415029"/>
            <a:ext cx="3429381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65113" y="3826510"/>
            <a:ext cx="3429381" cy="257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65113" y="4238244"/>
            <a:ext cx="1600581" cy="257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47648" y="1051788"/>
            <a:ext cx="5017262" cy="36978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7408" y="2169922"/>
            <a:ext cx="6090920" cy="573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3509" y="1754759"/>
            <a:ext cx="3429380" cy="25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93509" y="2166188"/>
            <a:ext cx="3429380" cy="257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93509" y="2577973"/>
            <a:ext cx="3429380" cy="25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93509" y="2989452"/>
            <a:ext cx="3429380" cy="257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93509" y="3401314"/>
            <a:ext cx="3429380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93509" y="3812794"/>
            <a:ext cx="685799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50709" y="3812794"/>
            <a:ext cx="501903" cy="257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27138" y="3812794"/>
            <a:ext cx="1829180" cy="257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0559" y="1090345"/>
            <a:ext cx="5023358" cy="37214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0344" y="1950085"/>
            <a:ext cx="6863207" cy="28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90344" y="2407361"/>
            <a:ext cx="6863207" cy="288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0344" y="2864866"/>
            <a:ext cx="3561841" cy="288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97678" y="2864866"/>
            <a:ext cx="761238" cy="288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05170" y="2864866"/>
            <a:ext cx="3047746" cy="288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90344" y="3322015"/>
            <a:ext cx="2799969" cy="2883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9335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5366" y="857707"/>
            <a:ext cx="8628634" cy="573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47367" y="1772361"/>
            <a:ext cx="7105904" cy="573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304" y="1943989"/>
            <a:ext cx="1356359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55392" y="1943989"/>
            <a:ext cx="688847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72282" y="1943989"/>
            <a:ext cx="1627632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28641" y="1943989"/>
            <a:ext cx="137160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97221" y="1943989"/>
            <a:ext cx="542544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68494" y="1943989"/>
            <a:ext cx="662939" cy="306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99227" y="1943989"/>
            <a:ext cx="3526917" cy="306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70304" y="2431745"/>
            <a:ext cx="1356359" cy="3066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55392" y="2431745"/>
            <a:ext cx="651509" cy="3066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76853" y="2431745"/>
            <a:ext cx="1085088" cy="3066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90670" y="2431745"/>
            <a:ext cx="128015" cy="3066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54678" y="2431745"/>
            <a:ext cx="813815" cy="3066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97221" y="2431745"/>
            <a:ext cx="777239" cy="3066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45303" y="2431745"/>
            <a:ext cx="1356359" cy="3066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30390" y="2431745"/>
            <a:ext cx="266191" cy="3066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30034" y="2431745"/>
            <a:ext cx="2441829" cy="3066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70304" y="3102610"/>
            <a:ext cx="813816" cy="3063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12848" y="3102610"/>
            <a:ext cx="289560" cy="3063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57627" y="3102610"/>
            <a:ext cx="542544" cy="3063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28900" y="3102610"/>
            <a:ext cx="1085088" cy="3063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4732" y="1833626"/>
            <a:ext cx="2229993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11905" y="1833626"/>
            <a:ext cx="497204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09670" y="1833626"/>
            <a:ext cx="8128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19651" y="1833626"/>
            <a:ext cx="97536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68419" y="1833626"/>
            <a:ext cx="610362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5327" y="1833626"/>
            <a:ext cx="272034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6683" y="1833626"/>
            <a:ext cx="405384" cy="228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4732" y="2199386"/>
            <a:ext cx="608076" cy="228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90116" y="2199386"/>
            <a:ext cx="97536" cy="22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8883" y="2199386"/>
            <a:ext cx="1824608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15538" y="2199386"/>
            <a:ext cx="541020" cy="228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48353" y="2199386"/>
            <a:ext cx="1015364" cy="228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61027" y="2199386"/>
            <a:ext cx="100584" cy="228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4732" y="2565146"/>
            <a:ext cx="1824608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06522" y="2565146"/>
            <a:ext cx="2434336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84732" y="2931287"/>
            <a:ext cx="1216152" cy="228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98445" y="2931287"/>
            <a:ext cx="424688" cy="228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16961" y="2931287"/>
            <a:ext cx="810767" cy="2286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25038" y="2931287"/>
            <a:ext cx="97536" cy="2286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73805" y="2931287"/>
            <a:ext cx="610362" cy="228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80714" y="2931287"/>
            <a:ext cx="357632" cy="2286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48938" y="2931287"/>
            <a:ext cx="812800" cy="228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58919" y="2931287"/>
            <a:ext cx="150875" cy="2286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59503" y="2931287"/>
            <a:ext cx="608076" cy="2286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84732" y="3297047"/>
            <a:ext cx="405383" cy="2286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87424" y="3297047"/>
            <a:ext cx="608076" cy="2286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92807" y="3297047"/>
            <a:ext cx="324612" cy="228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09470" y="3297047"/>
            <a:ext cx="1826259" cy="2286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732529" y="3297047"/>
            <a:ext cx="100584" cy="2286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929132" y="1788922"/>
            <a:ext cx="13271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84732" y="3662807"/>
            <a:ext cx="405383" cy="2286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87424" y="3662807"/>
            <a:ext cx="3853434" cy="2286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84732" y="4028821"/>
            <a:ext cx="3853434" cy="2286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91734" y="4028821"/>
            <a:ext cx="405384" cy="2286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84732" y="4531766"/>
            <a:ext cx="1419225" cy="2286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41832" y="1199388"/>
            <a:ext cx="4595495" cy="3444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71665" y="892733"/>
            <a:ext cx="3089401" cy="41191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5288" y="2025980"/>
            <a:ext cx="4069461" cy="306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13427" y="2025980"/>
            <a:ext cx="2170556" cy="306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12584" y="2025980"/>
            <a:ext cx="1356359" cy="306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98054" y="2025980"/>
            <a:ext cx="1898903" cy="306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5288" y="2513965"/>
            <a:ext cx="2441829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85795" y="2513965"/>
            <a:ext cx="137159" cy="306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54375" y="2513965"/>
            <a:ext cx="1898903" cy="306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82007" y="2513965"/>
            <a:ext cx="137160" cy="306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50840" y="2513965"/>
            <a:ext cx="1085088" cy="306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64657" y="2513965"/>
            <a:ext cx="579120" cy="306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98996" y="2513965"/>
            <a:ext cx="542544" cy="3063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70269" y="2513965"/>
            <a:ext cx="813816" cy="3063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13193" y="2513965"/>
            <a:ext cx="128016" cy="3063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77202" y="2513965"/>
            <a:ext cx="542544" cy="3063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18578" y="2513965"/>
            <a:ext cx="542544" cy="3063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89850" y="2513965"/>
            <a:ext cx="289559" cy="3063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34630" y="2513965"/>
            <a:ext cx="1085087" cy="3063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48445" y="2513965"/>
            <a:ext cx="128016" cy="3063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12454" y="2513965"/>
            <a:ext cx="1085088" cy="3063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15288" y="3184905"/>
            <a:ext cx="3798189" cy="3063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42154" y="3184905"/>
            <a:ext cx="137160" cy="3063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10734" y="3184905"/>
            <a:ext cx="1898904" cy="3063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38621" y="3184905"/>
            <a:ext cx="1356359" cy="3063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24090" y="3184905"/>
            <a:ext cx="2170556" cy="3063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5177" y="733907"/>
            <a:ext cx="9418320" cy="3924300"/>
          </a:xfrm>
          <a:custGeom>
            <a:avLst/>
            <a:gdLst/>
            <a:ahLst/>
            <a:cxnLst/>
            <a:rect l="l" t="t" r="r" b="b"/>
            <a:pathLst>
              <a:path w="9418320" h="3924300">
                <a:moveTo>
                  <a:pt x="0" y="3924173"/>
                </a:moveTo>
                <a:lnTo>
                  <a:pt x="9417939" y="3924173"/>
                </a:lnTo>
                <a:lnTo>
                  <a:pt x="9417939" y="0"/>
                </a:lnTo>
                <a:lnTo>
                  <a:pt x="0" y="0"/>
                </a:lnTo>
                <a:lnTo>
                  <a:pt x="0" y="3924173"/>
                </a:lnTo>
                <a:close/>
              </a:path>
            </a:pathLst>
          </a:custGeom>
          <a:solidFill>
            <a:srgbClr val="77923B">
              <a:alpha val="5215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1789" y="783082"/>
            <a:ext cx="7958835" cy="688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2868" y="1880616"/>
            <a:ext cx="4896612" cy="688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87416" y="1880616"/>
            <a:ext cx="1225296" cy="6888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00065" y="1880616"/>
            <a:ext cx="4900168" cy="6888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51810" y="3183890"/>
            <a:ext cx="5944235" cy="5166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22829" y="4006900"/>
            <a:ext cx="6401816" cy="5169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1196670"/>
            <a:ext cx="3662807" cy="460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2875" y="1928114"/>
            <a:ext cx="2441829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47670" y="1928114"/>
            <a:ext cx="813816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54578" y="1928114"/>
            <a:ext cx="1221181" cy="4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2875" y="2580767"/>
            <a:ext cx="3201035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85310" y="2580767"/>
            <a:ext cx="505967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64786" y="2580767"/>
            <a:ext cx="685800" cy="257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2875" y="2992247"/>
            <a:ext cx="4115435" cy="257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2875" y="3403980"/>
            <a:ext cx="2743580" cy="25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27729" y="3403980"/>
            <a:ext cx="457200" cy="257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56710" y="3403980"/>
            <a:ext cx="548639" cy="2575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95622" y="3403980"/>
            <a:ext cx="1143380" cy="2575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12875" y="3815460"/>
            <a:ext cx="2057781" cy="2575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41929" y="3815460"/>
            <a:ext cx="243839" cy="2575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63850" y="3815460"/>
            <a:ext cx="2057780" cy="2575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2875" y="4226941"/>
            <a:ext cx="457200" cy="257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41475" y="4226941"/>
            <a:ext cx="609600" cy="2575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29410" y="4226941"/>
            <a:ext cx="1371981" cy="2575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72410" y="4226941"/>
            <a:ext cx="548639" cy="2575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11322" y="4226941"/>
            <a:ext cx="1371980" cy="2575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54703" y="4226941"/>
            <a:ext cx="685800" cy="2575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2875" y="4638446"/>
            <a:ext cx="426719" cy="2578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54252" y="4638446"/>
            <a:ext cx="338328" cy="2578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23416" y="4638446"/>
            <a:ext cx="457199" cy="2578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04840" y="1117638"/>
            <a:ext cx="4680330" cy="35653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4821" y="623011"/>
            <a:ext cx="1775460" cy="401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9448" y="1437132"/>
            <a:ext cx="558164" cy="25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25979" y="1437132"/>
            <a:ext cx="685800" cy="25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39822" y="1437132"/>
            <a:ext cx="1829180" cy="257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97934" y="1437132"/>
            <a:ext cx="1600581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69915" y="1437132"/>
            <a:ext cx="3200781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42350" y="1437132"/>
            <a:ext cx="457200" cy="257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79448" y="1848561"/>
            <a:ext cx="558164" cy="257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25979" y="1848561"/>
            <a:ext cx="685800" cy="2578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39822" y="1848561"/>
            <a:ext cx="2514980" cy="257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84115" y="1848561"/>
            <a:ext cx="1143000" cy="257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98515" y="1848561"/>
            <a:ext cx="2972181" cy="257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42350" y="1848561"/>
            <a:ext cx="457200" cy="2578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79448" y="2260346"/>
            <a:ext cx="558164" cy="2575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5979" y="2260346"/>
            <a:ext cx="457200" cy="2575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54579" y="2260346"/>
            <a:ext cx="243839" cy="257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76754" y="2260346"/>
            <a:ext cx="457200" cy="2575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61742" y="2260346"/>
            <a:ext cx="3658234" cy="2575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49034" y="2260346"/>
            <a:ext cx="1142999" cy="2575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20077" y="2260346"/>
            <a:ext cx="1143000" cy="2575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92389" y="2260346"/>
            <a:ext cx="1600580" cy="2575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79448" y="2671826"/>
            <a:ext cx="685800" cy="2575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91511" y="2671826"/>
            <a:ext cx="2057781" cy="2575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20565" y="2671826"/>
            <a:ext cx="457200" cy="2575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49165" y="2671826"/>
            <a:ext cx="457200" cy="2575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79448" y="3083687"/>
            <a:ext cx="548639" cy="2575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18360" y="3083687"/>
            <a:ext cx="685800" cy="2575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32201" y="3083687"/>
            <a:ext cx="3200780" cy="2575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04383" y="3083687"/>
            <a:ext cx="457200" cy="2575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79448" y="3495166"/>
            <a:ext cx="548639" cy="2575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18360" y="3495166"/>
            <a:ext cx="457200" cy="2575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46960" y="3495166"/>
            <a:ext cx="243839" cy="2575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69133" y="3495166"/>
            <a:ext cx="457200" cy="2575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754122" y="3495166"/>
            <a:ext cx="1143000" cy="25755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26434" y="3495166"/>
            <a:ext cx="1143000" cy="25755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41215" y="3495166"/>
            <a:ext cx="585215" cy="25755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80127" y="3495166"/>
            <a:ext cx="2057780" cy="25755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968617" y="3495166"/>
            <a:ext cx="1371980" cy="25755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68005" y="3495166"/>
            <a:ext cx="685800" cy="25755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625585" y="3495166"/>
            <a:ext cx="685800" cy="2575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082785" y="3495166"/>
            <a:ext cx="457200" cy="25755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79448" y="3906901"/>
            <a:ext cx="548639" cy="25755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18360" y="3906901"/>
            <a:ext cx="457200" cy="25755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46960" y="3906901"/>
            <a:ext cx="243839" cy="25755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469133" y="3906901"/>
            <a:ext cx="457200" cy="25755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754122" y="3906901"/>
            <a:ext cx="2286380" cy="25755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869815" y="3906901"/>
            <a:ext cx="1600581" cy="25755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241415" y="3906901"/>
            <a:ext cx="685800" cy="25755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98868" y="3906901"/>
            <a:ext cx="457200" cy="25755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79448" y="4318406"/>
            <a:ext cx="558164" cy="25755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25979" y="4318406"/>
            <a:ext cx="685800" cy="25755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639822" y="4318406"/>
            <a:ext cx="2057780" cy="25755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526915" y="4318406"/>
            <a:ext cx="2743581" cy="25755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41768" y="4318406"/>
            <a:ext cx="457200" cy="25755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270368" y="4318406"/>
            <a:ext cx="457200" cy="25755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380236" y="1263121"/>
            <a:ext cx="196850" cy="372999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800"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1800"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679448" y="4729886"/>
            <a:ext cx="558164" cy="25755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25979" y="4729886"/>
            <a:ext cx="457200" cy="25755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354579" y="4729886"/>
            <a:ext cx="228600" cy="25755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469133" y="4729886"/>
            <a:ext cx="457200" cy="25755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754122" y="4729886"/>
            <a:ext cx="1143000" cy="25755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68521" y="4729886"/>
            <a:ext cx="685800" cy="25755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25721" y="4729886"/>
            <a:ext cx="457200" cy="25755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5885" y="3183636"/>
            <a:ext cx="8688070" cy="257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5885" y="3595370"/>
            <a:ext cx="8688070" cy="25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6637" y="4006850"/>
            <a:ext cx="4115435" cy="25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73937" y="3009138"/>
            <a:ext cx="106045" cy="1672589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5885" y="4418685"/>
            <a:ext cx="8688070" cy="257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6637" y="4830165"/>
            <a:ext cx="5487416" cy="2575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2858" y="1017473"/>
            <a:ext cx="7461377" cy="401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5126" y="1619504"/>
            <a:ext cx="10424160" cy="12287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6121" y="857961"/>
            <a:ext cx="4069714" cy="460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3231" y="1806829"/>
            <a:ext cx="457200" cy="25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1832" y="1806829"/>
            <a:ext cx="4115435" cy="25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28666" y="1806829"/>
            <a:ext cx="685800" cy="257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85866" y="1806829"/>
            <a:ext cx="274320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3027" y="1806829"/>
            <a:ext cx="914400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3231" y="2218690"/>
            <a:ext cx="185928" cy="2575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6195" y="2218690"/>
            <a:ext cx="5487035" cy="257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3231" y="2630170"/>
            <a:ext cx="1600200" cy="25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84832" y="2630170"/>
            <a:ext cx="685800" cy="257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42285" y="2630170"/>
            <a:ext cx="1828800" cy="2575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42485" y="2630170"/>
            <a:ext cx="685800" cy="2575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00066" y="2630170"/>
            <a:ext cx="402336" cy="2575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01819" y="2630170"/>
            <a:ext cx="746760" cy="2575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99227" y="2630170"/>
            <a:ext cx="685800" cy="2575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3231" y="3041904"/>
            <a:ext cx="1600200" cy="257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84832" y="3041904"/>
            <a:ext cx="457200" cy="2575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13432" y="3041904"/>
            <a:ext cx="2057781" cy="2575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42485" y="3041904"/>
            <a:ext cx="457200" cy="2575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71085" y="3041904"/>
            <a:ext cx="1828800" cy="2575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3231" y="3453384"/>
            <a:ext cx="2514981" cy="2575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99485" y="3453384"/>
            <a:ext cx="588645" cy="2575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70402" y="3453384"/>
            <a:ext cx="457200" cy="2575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699002" y="3453384"/>
            <a:ext cx="588645" cy="2575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69917" y="3453384"/>
            <a:ext cx="685800" cy="2575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27498" y="3453384"/>
            <a:ext cx="457200" cy="2575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3231" y="3864864"/>
            <a:ext cx="5487035" cy="2575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3231" y="4276344"/>
            <a:ext cx="5487035" cy="2578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3231" y="4688128"/>
            <a:ext cx="2286381" cy="2575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79336" y="1780667"/>
            <a:ext cx="3642741" cy="297141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1348" y="3997198"/>
            <a:ext cx="3048380" cy="344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41348" y="4546091"/>
            <a:ext cx="7316216" cy="344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41348" y="5094732"/>
            <a:ext cx="609600" cy="344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46148" y="5094732"/>
            <a:ext cx="7316216" cy="3444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214" y="565658"/>
            <a:ext cx="4881880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8778" y="1497761"/>
            <a:ext cx="4580001" cy="3431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2647" y="1611833"/>
            <a:ext cx="1060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595" y="1649298"/>
            <a:ext cx="1143000" cy="257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19045" y="1649298"/>
            <a:ext cx="2743581" cy="257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5347" y="2060702"/>
            <a:ext cx="3657980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5347" y="2472182"/>
            <a:ext cx="3657980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5347" y="2883738"/>
            <a:ext cx="2514981" cy="257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12647" y="3258439"/>
            <a:ext cx="106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04595" y="3295523"/>
            <a:ext cx="457200" cy="257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33246" y="3295523"/>
            <a:ext cx="3657980" cy="25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5347" y="3707003"/>
            <a:ext cx="3657980" cy="257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5347" y="4118736"/>
            <a:ext cx="3657980" cy="2575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5347" y="4530242"/>
            <a:ext cx="1828800" cy="2575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6121" y="565658"/>
            <a:ext cx="4069714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68746" y="1797430"/>
            <a:ext cx="3200780" cy="25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40801" y="1797430"/>
            <a:ext cx="457200" cy="25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69401" y="1797430"/>
            <a:ext cx="685800" cy="257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26981" y="1797430"/>
            <a:ext cx="457200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355581" y="1797430"/>
            <a:ext cx="685800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68746" y="2208911"/>
            <a:ext cx="2743580" cy="2575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83601" y="2208911"/>
            <a:ext cx="304038" cy="257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86293" y="2208911"/>
            <a:ext cx="1600580" cy="2575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58273" y="2208911"/>
            <a:ext cx="304038" cy="2575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68746" y="2620721"/>
            <a:ext cx="914400" cy="257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54546" y="2620721"/>
            <a:ext cx="402335" cy="257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56298" y="2620721"/>
            <a:ext cx="3658235" cy="2578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68746" y="3032125"/>
            <a:ext cx="1600580" cy="2575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40601" y="3032125"/>
            <a:ext cx="304038" cy="2575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43293" y="3032125"/>
            <a:ext cx="914400" cy="257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29093" y="3032125"/>
            <a:ext cx="243840" cy="2575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51013" y="3032125"/>
            <a:ext cx="457200" cy="2575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68746" y="3443604"/>
            <a:ext cx="914400" cy="2575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54546" y="3443604"/>
            <a:ext cx="3658235" cy="2575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68746" y="3855161"/>
            <a:ext cx="853439" cy="2578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00266" y="3855161"/>
            <a:ext cx="685800" cy="2578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57720" y="3855161"/>
            <a:ext cx="2514980" cy="2578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944102" y="3855161"/>
            <a:ext cx="109727" cy="2578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98966" y="3855161"/>
            <a:ext cx="914400" cy="2578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84766" y="3855161"/>
            <a:ext cx="109727" cy="2578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39630" y="3855161"/>
            <a:ext cx="457200" cy="2578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68746" y="4266895"/>
            <a:ext cx="3200780" cy="2575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440801" y="4266895"/>
            <a:ext cx="478154" cy="2575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23706" y="4266895"/>
            <a:ext cx="914400" cy="2575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09506" y="4266895"/>
            <a:ext cx="457200" cy="2575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7841" y="1794827"/>
            <a:ext cx="4268470" cy="28519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1220" y="704088"/>
            <a:ext cx="813816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48127" y="704088"/>
            <a:ext cx="6507988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0114" y="1874520"/>
            <a:ext cx="8459470" cy="257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0866" y="2286000"/>
            <a:ext cx="5715635" cy="257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20114" y="2697480"/>
            <a:ext cx="685800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77289" y="2697480"/>
            <a:ext cx="8001889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0866" y="3108909"/>
            <a:ext cx="1600200" cy="257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28166" y="1837435"/>
            <a:ext cx="106045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20114" y="3520694"/>
            <a:ext cx="457200" cy="257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48688" y="3520694"/>
            <a:ext cx="8230870" cy="25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0866" y="3932173"/>
            <a:ext cx="4801235" cy="257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8816" y="565658"/>
            <a:ext cx="4476623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88531" y="565658"/>
            <a:ext cx="631393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09408" y="565658"/>
            <a:ext cx="1625980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85103" y="2183333"/>
            <a:ext cx="4069588" cy="288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85103" y="2640838"/>
            <a:ext cx="4069588" cy="288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85103" y="3097987"/>
            <a:ext cx="763524" cy="2883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94120" y="3097987"/>
            <a:ext cx="3810127" cy="288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85103" y="3555491"/>
            <a:ext cx="3307588" cy="288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38310" y="3555491"/>
            <a:ext cx="1016000" cy="2880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85103" y="4012691"/>
            <a:ext cx="3562096" cy="2880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48169" y="1450124"/>
            <a:ext cx="4180078" cy="35906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5902" y="1709039"/>
            <a:ext cx="3886834" cy="25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24136" y="1709039"/>
            <a:ext cx="685800" cy="25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65902" y="2120519"/>
            <a:ext cx="685800" cy="257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23102" y="2120519"/>
            <a:ext cx="685800" cy="257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0683" y="2120519"/>
            <a:ext cx="1143381" cy="2575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95082" y="2120519"/>
            <a:ext cx="2286380" cy="257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65902" y="2531999"/>
            <a:ext cx="457200" cy="257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4502" y="2531999"/>
            <a:ext cx="611504" cy="257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84086" y="2531999"/>
            <a:ext cx="3658235" cy="25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65902" y="2943428"/>
            <a:ext cx="432815" cy="257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90514" y="2943428"/>
            <a:ext cx="2514981" cy="257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176894" y="2943428"/>
            <a:ext cx="432816" cy="257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01760" y="2943428"/>
            <a:ext cx="1600580" cy="2578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65902" y="3355213"/>
            <a:ext cx="4344034" cy="2575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65902" y="3766692"/>
            <a:ext cx="685800" cy="2575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23102" y="3766692"/>
            <a:ext cx="457200" cy="257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52083" y="3766692"/>
            <a:ext cx="457199" cy="2575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80683" y="3766692"/>
            <a:ext cx="457199" cy="2575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09282" y="3766692"/>
            <a:ext cx="2972434" cy="2575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452736" y="3766692"/>
            <a:ext cx="457200" cy="2575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65902" y="4178554"/>
            <a:ext cx="457200" cy="2575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94502" y="4178554"/>
            <a:ext cx="2743580" cy="2575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09736" y="4178554"/>
            <a:ext cx="1829180" cy="2575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29127" y="565658"/>
            <a:ext cx="5696077" cy="4602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6094" y="1627377"/>
            <a:ext cx="4416425" cy="293090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820" y="738835"/>
            <a:ext cx="813816" cy="460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57727" y="738835"/>
            <a:ext cx="5288787" cy="460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8644" y="1492377"/>
            <a:ext cx="3479291" cy="3720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10658" y="1619377"/>
            <a:ext cx="4095368" cy="201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27845" y="1619377"/>
            <a:ext cx="353568" cy="201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04630" y="1619377"/>
            <a:ext cx="434340" cy="2011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452102" y="1619377"/>
            <a:ext cx="356616" cy="2011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10658" y="1939417"/>
            <a:ext cx="3383661" cy="201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16138" y="1939417"/>
            <a:ext cx="1599946" cy="201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10658" y="2259457"/>
            <a:ext cx="4805426" cy="2011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10658" y="2579877"/>
            <a:ext cx="4805426" cy="2011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10658" y="2899918"/>
            <a:ext cx="4805426" cy="2011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10658" y="3219958"/>
            <a:ext cx="1426844" cy="201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36083" y="3487635"/>
            <a:ext cx="3965574" cy="17517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820" y="738835"/>
            <a:ext cx="3255645" cy="460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99810" y="738835"/>
            <a:ext cx="2846959" cy="460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2551" y="1867484"/>
            <a:ext cx="2057907" cy="774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95526" y="2953258"/>
            <a:ext cx="7461377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24735" y="1147902"/>
            <a:ext cx="4267962" cy="689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2970" y="1147902"/>
            <a:ext cx="1829307" cy="689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02423" y="1147902"/>
            <a:ext cx="1766951" cy="689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1049" y="4124274"/>
            <a:ext cx="548639" cy="257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19960" y="4124274"/>
            <a:ext cx="2743581" cy="257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34941" y="4124274"/>
            <a:ext cx="493775" cy="257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05528" y="4124274"/>
            <a:ext cx="460248" cy="257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35652" y="4124274"/>
            <a:ext cx="2514980" cy="257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21906" y="4124274"/>
            <a:ext cx="607695" cy="257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08061" y="4124274"/>
            <a:ext cx="460248" cy="257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38185" y="4124274"/>
            <a:ext cx="1829180" cy="257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81049" y="4536033"/>
            <a:ext cx="8459470" cy="25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1049" y="4947513"/>
            <a:ext cx="685800" cy="257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93113" y="4947513"/>
            <a:ext cx="457200" cy="2575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79625" y="4947513"/>
            <a:ext cx="548639" cy="2575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18917" y="4947513"/>
            <a:ext cx="457200" cy="2575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47517" y="4947513"/>
            <a:ext cx="550671" cy="2575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60522" y="4947513"/>
            <a:ext cx="457200" cy="2575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89121" y="4947513"/>
            <a:ext cx="600075" cy="257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69182" y="4947513"/>
            <a:ext cx="685800" cy="2575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26635" y="4947513"/>
            <a:ext cx="1829181" cy="2575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39517" y="664210"/>
            <a:ext cx="710183" cy="4008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94608" y="664210"/>
            <a:ext cx="5327396" cy="4008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30348" y="1284859"/>
            <a:ext cx="6626352" cy="25158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3950" y="1013244"/>
            <a:ext cx="4931917" cy="3621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5560" y="2038223"/>
            <a:ext cx="3658235" cy="25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05560" y="2449702"/>
            <a:ext cx="1600581" cy="25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7491" y="2449702"/>
            <a:ext cx="1143381" cy="257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91891" y="2449702"/>
            <a:ext cx="1371981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5560" y="2861183"/>
            <a:ext cx="1600581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77491" y="2861183"/>
            <a:ext cx="686257" cy="257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34691" y="2861183"/>
            <a:ext cx="1371981" cy="257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77945" y="2861183"/>
            <a:ext cx="436625" cy="25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69028" y="2861183"/>
            <a:ext cx="457200" cy="257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5560" y="3272612"/>
            <a:ext cx="1600581" cy="257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77491" y="3272612"/>
            <a:ext cx="495807" cy="257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49347" y="3272612"/>
            <a:ext cx="457200" cy="2578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9705" y="2128723"/>
            <a:ext cx="2237613" cy="63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67884" y="2128723"/>
            <a:ext cx="2237613" cy="631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1300" y="4453128"/>
            <a:ext cx="707898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77355" y="4821935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23210" y="4472178"/>
            <a:ext cx="6994525" cy="739140"/>
          </a:xfrm>
          <a:custGeom>
            <a:avLst/>
            <a:gdLst/>
            <a:ahLst/>
            <a:cxnLst/>
            <a:rect l="l" t="t" r="r" b="b"/>
            <a:pathLst>
              <a:path w="6994525" h="739139">
                <a:moveTo>
                  <a:pt x="0" y="738670"/>
                </a:moveTo>
                <a:lnTo>
                  <a:pt x="6994525" y="738670"/>
                </a:lnTo>
                <a:lnTo>
                  <a:pt x="6994525" y="0"/>
                </a:lnTo>
                <a:lnTo>
                  <a:pt x="0" y="0"/>
                </a:lnTo>
                <a:lnTo>
                  <a:pt x="0" y="738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81300" y="3465576"/>
            <a:ext cx="7078980" cy="824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77355" y="3835908"/>
            <a:ext cx="85344" cy="85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23210" y="3485603"/>
            <a:ext cx="6994525" cy="739140"/>
          </a:xfrm>
          <a:custGeom>
            <a:avLst/>
            <a:gdLst/>
            <a:ahLst/>
            <a:cxnLst/>
            <a:rect l="l" t="t" r="r" b="b"/>
            <a:pathLst>
              <a:path w="6994525" h="739139">
                <a:moveTo>
                  <a:pt x="0" y="738670"/>
                </a:moveTo>
                <a:lnTo>
                  <a:pt x="6994525" y="738670"/>
                </a:lnTo>
                <a:lnTo>
                  <a:pt x="6994525" y="0"/>
                </a:lnTo>
                <a:lnTo>
                  <a:pt x="0" y="0"/>
                </a:lnTo>
                <a:lnTo>
                  <a:pt x="0" y="738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81300" y="2575560"/>
            <a:ext cx="7078980" cy="8244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77355" y="2944368"/>
            <a:ext cx="85344" cy="85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210" y="2595206"/>
            <a:ext cx="6994525" cy="739140"/>
          </a:xfrm>
          <a:custGeom>
            <a:avLst/>
            <a:gdLst/>
            <a:ahLst/>
            <a:cxnLst/>
            <a:rect l="l" t="t" r="r" b="b"/>
            <a:pathLst>
              <a:path w="6994525" h="739139">
                <a:moveTo>
                  <a:pt x="0" y="738670"/>
                </a:moveTo>
                <a:lnTo>
                  <a:pt x="6994525" y="738670"/>
                </a:lnTo>
                <a:lnTo>
                  <a:pt x="6994525" y="0"/>
                </a:lnTo>
                <a:lnTo>
                  <a:pt x="0" y="0"/>
                </a:lnTo>
                <a:lnTo>
                  <a:pt x="0" y="738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81300" y="1636776"/>
            <a:ext cx="7078980" cy="8244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77355" y="2007108"/>
            <a:ext cx="85344" cy="85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23210" y="1656803"/>
            <a:ext cx="6994525" cy="739140"/>
          </a:xfrm>
          <a:custGeom>
            <a:avLst/>
            <a:gdLst/>
            <a:ahLst/>
            <a:cxnLst/>
            <a:rect l="l" t="t" r="r" b="b"/>
            <a:pathLst>
              <a:path w="6994525" h="739139">
                <a:moveTo>
                  <a:pt x="0" y="738670"/>
                </a:moveTo>
                <a:lnTo>
                  <a:pt x="6994525" y="738670"/>
                </a:lnTo>
                <a:lnTo>
                  <a:pt x="6994525" y="0"/>
                </a:lnTo>
                <a:lnTo>
                  <a:pt x="0" y="0"/>
                </a:lnTo>
                <a:lnTo>
                  <a:pt x="0" y="738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81300" y="697992"/>
            <a:ext cx="7078980" cy="8244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77355" y="1068324"/>
            <a:ext cx="85344" cy="853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23210" y="718273"/>
            <a:ext cx="6994525" cy="739140"/>
          </a:xfrm>
          <a:custGeom>
            <a:avLst/>
            <a:gdLst/>
            <a:ahLst/>
            <a:cxnLst/>
            <a:rect l="l" t="t" r="r" b="b"/>
            <a:pathLst>
              <a:path w="6994525" h="739140">
                <a:moveTo>
                  <a:pt x="0" y="738670"/>
                </a:moveTo>
                <a:lnTo>
                  <a:pt x="6994525" y="738670"/>
                </a:lnTo>
                <a:lnTo>
                  <a:pt x="6994525" y="0"/>
                </a:lnTo>
                <a:lnTo>
                  <a:pt x="0" y="0"/>
                </a:lnTo>
                <a:lnTo>
                  <a:pt x="0" y="738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59607" y="4528413"/>
            <a:ext cx="6858889" cy="355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83608" y="4894173"/>
            <a:ext cx="3810253" cy="172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30905" y="3522853"/>
            <a:ext cx="3962654" cy="1722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41286" y="3522853"/>
            <a:ext cx="203453" cy="1722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76922" y="3522853"/>
            <a:ext cx="1371600" cy="1722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96377" y="3522853"/>
            <a:ext cx="331216" cy="1722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484489" y="3493389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SimSun"/>
                <a:cs typeface="SimSun"/>
              </a:rPr>
              <a:t>為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44789" y="3522853"/>
            <a:ext cx="1676400" cy="1722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70529" y="3702685"/>
            <a:ext cx="7011289" cy="1722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015610" y="3859225"/>
            <a:ext cx="1784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SimSun"/>
                <a:cs typeface="SimSun"/>
              </a:rPr>
              <a:t>託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80710" y="3888943"/>
            <a:ext cx="2743581" cy="1725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81198" y="1846148"/>
            <a:ext cx="304800" cy="1725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33598" y="1846148"/>
            <a:ext cx="6554089" cy="1725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77178" y="2029333"/>
            <a:ext cx="914400" cy="1722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05632" y="881126"/>
            <a:ext cx="6858889" cy="1722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488815" y="2874899"/>
            <a:ext cx="3810635" cy="1722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43914" y="978154"/>
            <a:ext cx="1151001" cy="2575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9412" y="1850720"/>
            <a:ext cx="1150620" cy="2578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49908" y="1850720"/>
            <a:ext cx="188976" cy="2578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44395" y="1850720"/>
            <a:ext cx="1150620" cy="2578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43914" y="2879471"/>
            <a:ext cx="1151001" cy="2575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45743" y="3546094"/>
            <a:ext cx="920496" cy="2575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36420" y="3546094"/>
            <a:ext cx="460248" cy="2575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8251" y="3820414"/>
            <a:ext cx="460248" cy="2575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68375" y="3820414"/>
            <a:ext cx="920495" cy="2575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59052" y="3820414"/>
            <a:ext cx="188976" cy="25755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53539" y="3820414"/>
            <a:ext cx="1151001" cy="25755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1300" y="4810049"/>
            <a:ext cx="1150619" cy="25755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5748" y="2128723"/>
            <a:ext cx="6153404" cy="63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2895" y="1104265"/>
            <a:ext cx="457200" cy="25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71495" y="1104265"/>
            <a:ext cx="6173088" cy="25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42895" y="1515745"/>
            <a:ext cx="457200" cy="257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71495" y="1515745"/>
            <a:ext cx="1143000" cy="257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71826" y="952881"/>
            <a:ext cx="6626859" cy="17545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12700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0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42895" y="1927225"/>
            <a:ext cx="457200" cy="257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71495" y="1927225"/>
            <a:ext cx="457200" cy="25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63647" y="2339035"/>
            <a:ext cx="5715889" cy="257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3266" y="2570607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 h="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71826" y="3185909"/>
            <a:ext cx="6626859" cy="1754505"/>
          </a:xfrm>
          <a:custGeom>
            <a:avLst/>
            <a:gdLst/>
            <a:ahLst/>
            <a:cxnLst/>
            <a:rect l="l" t="t" r="r" b="b"/>
            <a:pathLst>
              <a:path w="6626859" h="1754504">
                <a:moveTo>
                  <a:pt x="0" y="1754377"/>
                </a:moveTo>
                <a:lnTo>
                  <a:pt x="6626352" y="1754377"/>
                </a:lnTo>
                <a:lnTo>
                  <a:pt x="6626352" y="0"/>
                </a:lnTo>
                <a:lnTo>
                  <a:pt x="0" y="0"/>
                </a:lnTo>
                <a:lnTo>
                  <a:pt x="0" y="175437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42895" y="3337814"/>
            <a:ext cx="4115434" cy="257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42895" y="3749294"/>
            <a:ext cx="1371600" cy="25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750947" y="3163570"/>
            <a:ext cx="106045" cy="1260475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42895" y="4161104"/>
            <a:ext cx="2057781" cy="257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63647" y="4572609"/>
            <a:ext cx="5715889" cy="2575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63266" y="4803686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 h="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79474" y="1025652"/>
            <a:ext cx="1133856" cy="265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79474" y="1932686"/>
            <a:ext cx="451713" cy="2651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80744" y="3249802"/>
            <a:ext cx="1359154" cy="265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8376" y="2128723"/>
            <a:ext cx="5034407" cy="63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545" y="1948637"/>
            <a:ext cx="3048381" cy="34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99127" y="1948637"/>
            <a:ext cx="609600" cy="344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04180" y="1857197"/>
            <a:ext cx="813815" cy="460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11089" y="1857197"/>
            <a:ext cx="3662553" cy="460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42285" y="2680462"/>
            <a:ext cx="1828800" cy="344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66666" y="2589022"/>
            <a:ext cx="813815" cy="460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73575" y="2589022"/>
            <a:ext cx="2441829" cy="46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08368" y="2589022"/>
            <a:ext cx="521207" cy="4602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5841" y="2589022"/>
            <a:ext cx="1633727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42285" y="3412235"/>
            <a:ext cx="1828800" cy="3444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66666" y="3320796"/>
            <a:ext cx="813815" cy="460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73575" y="3320796"/>
            <a:ext cx="2441829" cy="46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08368" y="3320796"/>
            <a:ext cx="521207" cy="460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55841" y="3320796"/>
            <a:ext cx="1633727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4973" y="1946224"/>
            <a:ext cx="11982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/>
              <a:t>THANKS</a:t>
            </a:r>
          </a:p>
        </p:txBody>
      </p:sp>
      <p:sp>
        <p:nvSpPr>
          <p:cNvPr id="3" name="object 3"/>
          <p:cNvSpPr/>
          <p:nvPr/>
        </p:nvSpPr>
        <p:spPr>
          <a:xfrm>
            <a:off x="4772914" y="3245561"/>
            <a:ext cx="1371600" cy="257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87114" y="3520185"/>
            <a:ext cx="2743581" cy="25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00732" y="1616075"/>
            <a:ext cx="7773416" cy="516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4807" y="505028"/>
            <a:ext cx="9145269" cy="516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24305" y="1119505"/>
            <a:ext cx="7320533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8701" cy="576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5657" y="2313432"/>
            <a:ext cx="3662807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5657" y="3044901"/>
            <a:ext cx="4476623" cy="460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9335" cy="5760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jimmy jams</dc:creator>
  <dc:title>PowerPoint 演示文稿</dc:title>
  <dcterms:created xsi:type="dcterms:W3CDTF">2018-11-03T04:25:46Z</dcterms:created>
  <dcterms:modified xsi:type="dcterms:W3CDTF">2018-11-03T04:25:46Z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2018-10-24T00:00:00Z</vt:filetime>
  </property>
  <property fmtid="{D5CDD505-2E9C-101B-9397-08002B2CF9AE}" pid="3" name="Creator">
    <vt:lpwstr>Microsoft? Office PowerPoint 2007</vt:lpwstr>
  </property>
  <property fmtid="{D5CDD505-2E9C-101B-9397-08002B2CF9AE}" pid="4" name="LastSaved">
    <vt:filetime>2018-11-03T00:00:00Z</vt:filetime>
  </property>
</Properties>
</file>